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FFFFFF"/>
    <a:srgbClr val="FFFFCC"/>
    <a:srgbClr val="0000CC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219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6994-EA84-4DA9-A6FF-05C09A64207D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D7D3-15AB-4521-A55A-18C9443DA8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6757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6994-EA84-4DA9-A6FF-05C09A64207D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D7D3-15AB-4521-A55A-18C9443DA8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6608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6994-EA84-4DA9-A6FF-05C09A64207D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D7D3-15AB-4521-A55A-18C9443DA8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3847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6994-EA84-4DA9-A6FF-05C09A64207D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D7D3-15AB-4521-A55A-18C9443DA8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170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6994-EA84-4DA9-A6FF-05C09A64207D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D7D3-15AB-4521-A55A-18C9443DA8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562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6994-EA84-4DA9-A6FF-05C09A64207D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D7D3-15AB-4521-A55A-18C9443DA8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143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6994-EA84-4DA9-A6FF-05C09A64207D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D7D3-15AB-4521-A55A-18C9443DA8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3289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6994-EA84-4DA9-A6FF-05C09A64207D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D7D3-15AB-4521-A55A-18C9443DA8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7072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6994-EA84-4DA9-A6FF-05C09A64207D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D7D3-15AB-4521-A55A-18C9443DA8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8317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6994-EA84-4DA9-A6FF-05C09A64207D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D7D3-15AB-4521-A55A-18C9443DA8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889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6994-EA84-4DA9-A6FF-05C09A64207D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D7D3-15AB-4521-A55A-18C9443DA8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766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D6994-EA84-4DA9-A6FF-05C09A64207D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ED7D3-15AB-4521-A55A-18C9443DA8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384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8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5E718-DA52-28AF-3B99-67F302D9A0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49" y="2378434"/>
            <a:ext cx="6753072" cy="736865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Theme: </a:t>
            </a:r>
            <a:b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Pharmacists: Meeting global health needs</a:t>
            </a:r>
            <a:endParaRPr lang="en-IN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129C07-DACC-2F06-B9E8-A6F6901229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464" y="3597935"/>
            <a:ext cx="6753072" cy="1221341"/>
          </a:xfrm>
        </p:spPr>
        <p:txBody>
          <a:bodyPr>
            <a:normAutofit lnSpcReduction="10000"/>
          </a:bodyPr>
          <a:lstStyle/>
          <a:p>
            <a:r>
              <a:rPr lang="en-US" sz="2000" b="1" i="1" dirty="0">
                <a:latin typeface="Arial Rounded MT Bold" panose="020F0704030504030204" pitchFamily="34" charset="0"/>
              </a:rPr>
              <a:t>Chief Guest</a:t>
            </a:r>
          </a:p>
          <a:p>
            <a:r>
              <a:rPr lang="en-US" sz="2800" dirty="0">
                <a:solidFill>
                  <a:srgbClr val="C00000"/>
                </a:solidFill>
                <a:latin typeface="Arial Rounded MT Bold" panose="020F0704030504030204" pitchFamily="34" charset="0"/>
              </a:rPr>
              <a:t>Dr M William Carey, </a:t>
            </a:r>
          </a:p>
          <a:p>
            <a:r>
              <a:rPr lang="en-US" sz="2000" dirty="0">
                <a:latin typeface="Arial Rounded MT Bold" panose="020F0704030504030204" pitchFamily="34" charset="0"/>
              </a:rPr>
              <a:t>Registrar, Andhra Pradesh Pharmacy Council</a:t>
            </a:r>
            <a:endParaRPr lang="en-IN" sz="2000" dirty="0">
              <a:latin typeface="Arial Rounded MT Bold" panose="020F070403050403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2063096-2224-F800-AEDF-1EB54CE97420}"/>
              </a:ext>
            </a:extLst>
          </p:cNvPr>
          <p:cNvSpPr txBox="1">
            <a:spLocks/>
          </p:cNvSpPr>
          <p:nvPr/>
        </p:nvSpPr>
        <p:spPr>
          <a:xfrm>
            <a:off x="52464" y="1576125"/>
            <a:ext cx="6768057" cy="7368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Arial Rounded MT Bold" panose="020F0704030504030204" pitchFamily="34" charset="0"/>
              </a:rPr>
              <a:t>GITAM School of Pharmacy </a:t>
            </a:r>
          </a:p>
          <a:p>
            <a:r>
              <a:rPr lang="en-US" sz="2000" dirty="0">
                <a:latin typeface="Arial Rounded MT Bold" panose="020F0704030504030204" pitchFamily="34" charset="0"/>
              </a:rPr>
              <a:t>Cordially invite you for WORLD PHARMACIST DAY</a:t>
            </a:r>
          </a:p>
          <a:p>
            <a:r>
              <a:rPr lang="en-IN" sz="2000" dirty="0">
                <a:latin typeface="Arial Rounded MT Bold" panose="020F0704030504030204" pitchFamily="34" charset="0"/>
              </a:rPr>
              <a:t>on September 25, 2024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C10FC19-6922-B31D-B309-C2F174EA360C}"/>
              </a:ext>
            </a:extLst>
          </p:cNvPr>
          <p:cNvSpPr txBox="1">
            <a:spLocks/>
          </p:cNvSpPr>
          <p:nvPr/>
        </p:nvSpPr>
        <p:spPr>
          <a:xfrm>
            <a:off x="247334" y="1151119"/>
            <a:ext cx="6573187" cy="3869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i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Invitation</a:t>
            </a:r>
            <a:endParaRPr lang="en-IN" sz="2800" i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8259688-4663-3714-8779-86E70E799175}"/>
              </a:ext>
            </a:extLst>
          </p:cNvPr>
          <p:cNvSpPr txBox="1"/>
          <p:nvPr/>
        </p:nvSpPr>
        <p:spPr>
          <a:xfrm>
            <a:off x="0" y="8318752"/>
            <a:ext cx="671559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IN" sz="18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Venue: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IN" dirty="0">
                <a:latin typeface="Arial Rounded MT Bold" panose="020F0704030504030204" pitchFamily="34" charset="0"/>
              </a:rPr>
              <a:t>Seminar Hall, </a:t>
            </a:r>
            <a:r>
              <a:rPr lang="en-IN" dirty="0" err="1">
                <a:latin typeface="Arial Rounded MT Bold" panose="020F0704030504030204" pitchFamily="34" charset="0"/>
              </a:rPr>
              <a:t>Dr.</a:t>
            </a:r>
            <a:r>
              <a:rPr lang="en-IN" dirty="0">
                <a:latin typeface="Arial Rounded MT Bold" panose="020F0704030504030204" pitchFamily="34" charset="0"/>
              </a:rPr>
              <a:t> Yellapragada Subbarao Bhavan</a:t>
            </a:r>
            <a:endParaRPr lang="en-IN" sz="1800" dirty="0">
              <a:latin typeface="Arial Rounded MT Bold" panose="020F070403050403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342325D-FB9F-5290-7423-F01BA3A8D4D3}"/>
              </a:ext>
            </a:extLst>
          </p:cNvPr>
          <p:cNvGrpSpPr/>
          <p:nvPr/>
        </p:nvGrpSpPr>
        <p:grpSpPr>
          <a:xfrm>
            <a:off x="0" y="-160879"/>
            <a:ext cx="6857999" cy="1162495"/>
            <a:chOff x="1" y="-160879"/>
            <a:chExt cx="6857998" cy="1162495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5E09D915-685B-891F-B301-818302987D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02860" y="-11376"/>
              <a:ext cx="2462134" cy="1012992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6E974D1B-6EFF-6343-D8A3-F95F4123B7F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-14869" r="91234"/>
            <a:stretch/>
          </p:blipFill>
          <p:spPr>
            <a:xfrm>
              <a:off x="4757770" y="-160879"/>
              <a:ext cx="2100229" cy="1162495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21BBD04F-3A9B-922C-31B2-DB75000CEE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" y="-158802"/>
              <a:ext cx="2302860" cy="1158340"/>
            </a:xfrm>
            <a:prstGeom prst="rect">
              <a:avLst/>
            </a:prstGeom>
          </p:spPr>
        </p:pic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5CD8D03A-423A-9BE7-1716-B53CD3BE35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rcRect l="20953" t="17017" r="14628" b="14138"/>
          <a:stretch/>
        </p:blipFill>
        <p:spPr>
          <a:xfrm>
            <a:off x="2989770" y="5127243"/>
            <a:ext cx="1166245" cy="117622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AEDA1C0-384E-E0E4-1337-30F5BC837761}"/>
              </a:ext>
            </a:extLst>
          </p:cNvPr>
          <p:cNvSpPr/>
          <p:nvPr/>
        </p:nvSpPr>
        <p:spPr>
          <a:xfrm>
            <a:off x="2773180" y="5016155"/>
            <a:ext cx="1573968" cy="137155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ircle">
              <a:avLst/>
            </a:prstTxWarp>
            <a:spAutoFit/>
          </a:bodyPr>
          <a:lstStyle/>
          <a:p>
            <a:pPr algn="ctr"/>
            <a:r>
              <a:rPr lang="en-US" sz="40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WORLD PHARMACIST DAY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5D78DA-245A-E1BE-E67A-8A6DA1712332}"/>
              </a:ext>
            </a:extLst>
          </p:cNvPr>
          <p:cNvSpPr txBox="1"/>
          <p:nvPr/>
        </p:nvSpPr>
        <p:spPr>
          <a:xfrm>
            <a:off x="142407" y="6580682"/>
            <a:ext cx="37850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Workshop on “3D Printing Technology and its Applications in Pharmacy” by</a:t>
            </a:r>
          </a:p>
          <a:p>
            <a:pPr algn="l"/>
            <a:r>
              <a:rPr lang="en-IN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Dr Prakash </a:t>
            </a:r>
            <a:r>
              <a:rPr lang="en-IN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Katakam</a:t>
            </a:r>
            <a:endParaRPr lang="en-IN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IN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Founder and CEO</a:t>
            </a:r>
          </a:p>
          <a:p>
            <a:pPr algn="l"/>
            <a:r>
              <a:rPr lang="en-IN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3DFying.Inc, Hyderabad</a:t>
            </a:r>
          </a:p>
          <a:p>
            <a:endParaRPr lang="en-US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en-IN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1C205B-1143-E610-AAE8-DD6D2CF26C1A}"/>
              </a:ext>
            </a:extLst>
          </p:cNvPr>
          <p:cNvSpPr txBox="1"/>
          <p:nvPr/>
        </p:nvSpPr>
        <p:spPr>
          <a:xfrm>
            <a:off x="3927423" y="6644545"/>
            <a:ext cx="29305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Artificial Intelligence in Scientific Research by 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Dr. N. Sriram, </a:t>
            </a:r>
            <a:r>
              <a:rPr lang="en-IN" sz="1800" b="1" dirty="0">
                <a:solidFill>
                  <a:srgbClr val="15151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Florence College of Pharmacy, </a:t>
            </a:r>
            <a:r>
              <a:rPr lang="en-IN" sz="1800" b="1" dirty="0" err="1">
                <a:solidFill>
                  <a:srgbClr val="15151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Irba</a:t>
            </a:r>
            <a:r>
              <a:rPr lang="en-IN" sz="1800" b="1" dirty="0">
                <a:solidFill>
                  <a:srgbClr val="15151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N.H.33, Ranchi </a:t>
            </a:r>
            <a:endParaRPr lang="en-IN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667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218</TotalTime>
  <Words>102</Words>
  <Application>Microsoft Office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Theme:  Pharmacists: Meeting global health needs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</dc:creator>
  <cp:lastModifiedBy>DELL</cp:lastModifiedBy>
  <cp:revision>18</cp:revision>
  <dcterms:created xsi:type="dcterms:W3CDTF">2024-07-15T08:51:28Z</dcterms:created>
  <dcterms:modified xsi:type="dcterms:W3CDTF">2024-09-22T17:19:53Z</dcterms:modified>
</cp:coreProperties>
</file>